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7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B71312-9ADD-D41F-2D8B-D8B3AC8C9A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E55FC73-B540-5903-E168-50071A4BC4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ECCB76-B45E-A1F6-DFAB-7DDF7ABAC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44A1B7-4225-F768-27EB-F36FC150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4A255-5B19-B304-01E4-E64F6F61D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38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217F71-B3FB-FFCB-87D9-BA80DD8E8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A29883-FF1E-D291-F95F-033DCFA86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1D3787-746D-AFA5-BD40-F7BAE584B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08362C-7BBB-B87C-60D5-AE9610184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CCE927-23F7-842F-2A0A-F5B6972C1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96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5B060CF-DDA3-C1E0-78CB-EE8CFA50C3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95A1FA3-0E07-166A-706E-7B4F559AAA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EC139B-5F35-B920-E113-05FA68F64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E0C08E-01EA-00D2-FD8F-A613C9F17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C9EADD-075A-A072-F228-C9035A065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4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BCBEF8-E351-475C-2BD8-DF16A909C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AD42DC-C39F-FA2C-24E5-1E6A9E6069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5349D8-4392-D78A-6283-2DCFFEF26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787AEF-B9F1-0A68-6815-579623030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EBF518-5271-BFC7-AAE8-D36113F09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28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47F1C-3617-B4C3-7014-98DCC9D6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274F97-495B-6C92-E01A-072F9CCA6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03BAD9-9E3D-ACBB-E8EB-DAFDE4EA6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93A9A4-9E93-711D-68A3-5845E7449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D931BA-4698-C370-76DC-91FBFA569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73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3F29D2-32E1-3854-BEF8-937EC5D9A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3D60B6-4DD0-8631-1066-EF653A8E3B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745999-C366-9D79-5192-9CCFAB5F0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0A1AA30-EE9A-24B3-C793-5CD9DBE3B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AA39F7-B586-AC67-9517-18A4445BF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D2F80F-4D4A-AFE3-3884-038B817B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72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997EA-D951-ACFC-C656-1B1ED9C31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F88B96-8A0A-FEF0-BD76-27579E994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DF548FB-97C5-40EB-0CC5-10A56CE904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B3CA9A-78E4-AFB4-DB3F-B5E6FD266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7606D7F-BED4-CEA0-5BF3-FA98D80EE9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25D2BA-FFD3-AFCE-B353-3AE17946E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215AE1D-6DAF-0A11-11EF-2C1371B46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5A6F5EE-2672-33D0-F886-79059CA58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894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E59C3-49BC-900C-3ABF-05BD2F1E7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ADA219-9FA2-9093-398C-5B6674B3B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2C4522B-41D7-7357-A183-ADE31EBD3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0ED0FF4-C1A4-01B7-8FBF-FBA8882A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641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71357B-BC40-882C-4281-2B0B6181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4FD4F5D-23EF-8396-9F3D-778693665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047FB2-5A35-71C9-35EB-E3A75459B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931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97263F-F216-A901-CD20-6258CF625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7FDB056-5E91-4342-85A4-BB56F211A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3B8C15C-274D-38F6-2139-3CC3786CAE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ED0213-AEE8-CEE9-1720-48267E163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8BCAAA1-9650-D93D-4DDD-16E98C99D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921A8F-7FBD-59E0-F0A0-49BFAB2D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134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66ACB6-130F-806D-6E19-133ECE509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ADF7EB0-5A3C-EDD0-7E90-093678A97E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C3CF0E0-69CA-0EC8-6130-B0A1AA056F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6F3193-5D19-45AC-E1DF-7F4CC8A95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9A741ED-54CB-6117-062E-628AD6F86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DF3343-C9F8-A607-3F8A-4CB888FC2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61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05A6F4-68E3-170F-C34A-039E0A603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5A0ECD-9905-C22E-9099-0ED0B3DCC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8453-53BD-B71F-13BA-ABF1129092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16F92-CEE7-4D2C-AA78-55C18582253A}" type="datetimeFigureOut">
              <a:rPr lang="zh-CN" altLang="en-US" smtClean="0"/>
              <a:t>2023/8/18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439940-5FE2-F270-0D29-A3B327DBA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2B739E-1DE3-AEDF-3065-3AB38155B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5E226-68C1-495F-9EC2-E563FEFCD5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41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E52DAB-2A1C-8E53-47DE-288F7407F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75C4561-FBC7-CD88-DBA8-2027B997FF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582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鄢 文富</dc:creator>
  <cp:lastModifiedBy>鄢 文富</cp:lastModifiedBy>
  <cp:revision>1</cp:revision>
  <dcterms:created xsi:type="dcterms:W3CDTF">2023-08-18T07:44:12Z</dcterms:created>
  <dcterms:modified xsi:type="dcterms:W3CDTF">2023-08-18T07:44:18Z</dcterms:modified>
</cp:coreProperties>
</file>